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59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8C4"/>
    <a:srgbClr val="EAB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EB8C4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961929-5907-47C0-ABE1-C0268D5A557F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CBE0100-D368-4925-A823-7C710591EF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763615"/>
          </a:xfrm>
        </p:spPr>
        <p:txBody>
          <a:bodyPr/>
          <a:lstStyle/>
          <a:p>
            <a:r>
              <a:rPr lang="en-US" sz="6000" dirty="0" smtClean="0"/>
              <a:t>Media - Print Media</a:t>
            </a:r>
            <a:br>
              <a:rPr lang="en-US" sz="6000" dirty="0" smtClean="0"/>
            </a:br>
            <a:r>
              <a:rPr lang="en-US" sz="4800" dirty="0" smtClean="0"/>
              <a:t>(Magazines </a:t>
            </a:r>
            <a:br>
              <a:rPr lang="en-US" sz="4800" dirty="0" smtClean="0"/>
            </a:br>
            <a:r>
              <a:rPr lang="en-US" sz="4800" dirty="0" smtClean="0"/>
              <a:t>&amp;</a:t>
            </a:r>
            <a:br>
              <a:rPr lang="en-US" sz="4800" dirty="0" smtClean="0"/>
            </a:br>
            <a:r>
              <a:rPr lang="en-US" sz="4800" dirty="0" smtClean="0"/>
              <a:t> Newspapers)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1140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13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53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4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64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5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600200"/>
          </a:xfrm>
        </p:spPr>
        <p:txBody>
          <a:bodyPr/>
          <a:lstStyle/>
          <a:p>
            <a:r>
              <a:rPr lang="en-US" dirty="0" smtClean="0"/>
              <a:t>Thank you for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27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47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3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7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2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77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13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ysClr val="windowText" lastClr="000000"/>
      </a:dk1>
      <a:lt1>
        <a:sysClr val="window" lastClr="FFFFFF"/>
      </a:lt1>
      <a:dk2>
        <a:srgbClr val="2F5897"/>
      </a:dk2>
      <a:lt2>
        <a:srgbClr val="F3E1EE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</TotalTime>
  <Words>8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Media - Print Media (Magazines  &amp;  Newspapers)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attention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2017-12-12T17:02:50Z</dcterms:created>
  <dcterms:modified xsi:type="dcterms:W3CDTF">2017-12-12T17:30:36Z</dcterms:modified>
</cp:coreProperties>
</file>